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75" r:id="rId5"/>
    <p:sldId id="277" r:id="rId6"/>
    <p:sldId id="276" r:id="rId7"/>
    <p:sldId id="278" r:id="rId8"/>
    <p:sldId id="279" r:id="rId9"/>
    <p:sldId id="280" r:id="rId10"/>
    <p:sldId id="259" r:id="rId11"/>
    <p:sldId id="260" r:id="rId12"/>
    <p:sldId id="269" r:id="rId13"/>
    <p:sldId id="282" r:id="rId14"/>
    <p:sldId id="270" r:id="rId15"/>
    <p:sldId id="281" r:id="rId16"/>
    <p:sldId id="283" r:id="rId17"/>
    <p:sldId id="284" r:id="rId18"/>
    <p:sldId id="285" r:id="rId19"/>
    <p:sldId id="272" r:id="rId20"/>
    <p:sldId id="286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3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67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6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4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1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0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8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2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3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17867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구현하기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97246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클론코딩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524000" y="4989680"/>
            <a:ext cx="9144000" cy="6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이승현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-283779" y="-136634"/>
            <a:ext cx="3026979" cy="271166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9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777" y="1910685"/>
            <a:ext cx="3308497" cy="4351338"/>
          </a:xfrm>
        </p:spPr>
        <p:txBody>
          <a:bodyPr>
            <a:noAutofit/>
          </a:bodyPr>
          <a:lstStyle/>
          <a:p>
            <a:r>
              <a:rPr lang="en-US" altLang="ko-KR" sz="2000" dirty="0" err="1" smtClean="0"/>
              <a:t>nav</a:t>
            </a:r>
            <a:r>
              <a:rPr lang="en-US" altLang="ko-KR" sz="2000" dirty="0" smtClean="0"/>
              <a:t> (</a:t>
            </a:r>
            <a:r>
              <a:rPr lang="ko-KR" altLang="en-US" sz="2000" dirty="0" smtClean="0"/>
              <a:t>사이드바전체영역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div</a:t>
            </a:r>
          </a:p>
          <a:p>
            <a:pPr lvl="2"/>
            <a:r>
              <a:rPr lang="en-US" altLang="ko-KR" dirty="0" smtClean="0"/>
              <a:t>div title</a:t>
            </a:r>
          </a:p>
          <a:p>
            <a:pPr lvl="2"/>
            <a:r>
              <a:rPr lang="en-US" altLang="ko-KR" dirty="0" smtClean="0"/>
              <a:t>div category</a:t>
            </a:r>
          </a:p>
          <a:p>
            <a:pPr lvl="3"/>
            <a:r>
              <a:rPr lang="en-US" altLang="ko-KR" dirty="0"/>
              <a:t>a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div side-footer</a:t>
            </a:r>
          </a:p>
          <a:p>
            <a:pPr lvl="3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593805" y="1910685"/>
            <a:ext cx="2573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header</a:t>
            </a:r>
          </a:p>
          <a:p>
            <a:pPr lvl="1"/>
            <a:r>
              <a:rPr lang="en-US" altLang="ko-KR" sz="2000" dirty="0" smtClean="0"/>
              <a:t>p title (</a:t>
            </a:r>
            <a:r>
              <a:rPr lang="ko-KR" altLang="en-US" sz="2000" dirty="0" smtClean="0"/>
              <a:t>로고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p icon (</a:t>
            </a:r>
            <a:r>
              <a:rPr lang="ko-KR" altLang="en-US" sz="2000" dirty="0" smtClean="0"/>
              <a:t>아이콘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893981" y="1910685"/>
            <a:ext cx="33084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main</a:t>
            </a:r>
          </a:p>
          <a:p>
            <a:pPr lvl="1"/>
            <a:r>
              <a:rPr lang="en-US" altLang="ko-KR" sz="2000" dirty="0" smtClean="0"/>
              <a:t>div display</a:t>
            </a:r>
          </a:p>
          <a:p>
            <a:pPr lvl="2"/>
            <a:r>
              <a:rPr lang="en-US" altLang="ko-KR" dirty="0" smtClean="0"/>
              <a:t>div </a:t>
            </a:r>
            <a:r>
              <a:rPr lang="en-US" altLang="ko-KR" dirty="0" err="1" smtClean="0"/>
              <a:t>bg-img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div title 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sz="2000" dirty="0" smtClean="0"/>
              <a:t>div product grid</a:t>
            </a:r>
          </a:p>
          <a:p>
            <a:pPr lvl="2"/>
            <a:r>
              <a:rPr lang="en-US" altLang="ko-KR" dirty="0" smtClean="0"/>
              <a:t>div title</a:t>
            </a:r>
          </a:p>
          <a:p>
            <a:pPr lvl="2"/>
            <a:r>
              <a:rPr lang="en-US" altLang="ko-KR" dirty="0" smtClean="0"/>
              <a:t>div, </a:t>
            </a:r>
            <a:r>
              <a:rPr lang="en-US" altLang="ko-KR" dirty="0" err="1" smtClean="0"/>
              <a:t>ul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li  -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, div</a:t>
            </a:r>
          </a:p>
          <a:p>
            <a:pPr lvl="1"/>
            <a:r>
              <a:rPr lang="en-US" altLang="ko-KR" sz="2000" dirty="0" smtClean="0"/>
              <a:t>div subscribe </a:t>
            </a:r>
          </a:p>
          <a:p>
            <a:pPr lvl="2"/>
            <a:r>
              <a:rPr lang="en-US" altLang="ko-KR" dirty="0" smtClean="0"/>
              <a:t>h2, p, input, button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202478" y="1910685"/>
            <a:ext cx="2573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footer</a:t>
            </a:r>
          </a:p>
          <a:p>
            <a:pPr lvl="1"/>
            <a:r>
              <a:rPr lang="en-US" altLang="ko-KR" sz="2000" dirty="0" smtClean="0"/>
              <a:t>div content-footer</a:t>
            </a:r>
          </a:p>
          <a:p>
            <a:pPr lvl="2"/>
            <a:r>
              <a:rPr lang="en-US" altLang="ko-KR" sz="1600" dirty="0" smtClean="0"/>
              <a:t>div contact</a:t>
            </a:r>
          </a:p>
          <a:p>
            <a:pPr lvl="2"/>
            <a:r>
              <a:rPr lang="en-US" altLang="ko-KR" sz="1600" dirty="0" smtClean="0"/>
              <a:t>div about</a:t>
            </a:r>
          </a:p>
          <a:p>
            <a:pPr lvl="2"/>
            <a:r>
              <a:rPr lang="en-US" altLang="ko-KR" sz="1600" dirty="0" smtClean="0"/>
              <a:t>div</a:t>
            </a:r>
          </a:p>
          <a:p>
            <a:pPr lvl="3"/>
            <a:r>
              <a:rPr lang="en-US" altLang="ko-KR" sz="1400" dirty="0" smtClean="0"/>
              <a:t>div store</a:t>
            </a:r>
          </a:p>
          <a:p>
            <a:pPr lvl="3"/>
            <a:r>
              <a:rPr lang="en-US" altLang="ko-KR" sz="1400" dirty="0" smtClean="0"/>
              <a:t>div accept</a:t>
            </a:r>
          </a:p>
          <a:p>
            <a:pPr lvl="1"/>
            <a:r>
              <a:rPr lang="en-US" altLang="ko-KR" sz="2000" dirty="0" smtClean="0"/>
              <a:t>div bottom bar</a:t>
            </a:r>
          </a:p>
          <a:p>
            <a:pPr lvl="2"/>
            <a:r>
              <a:rPr lang="en-US" altLang="ko-KR" sz="1600" dirty="0" smtClean="0"/>
              <a:t>span, 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5374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r="6380"/>
          <a:stretch/>
        </p:blipFill>
        <p:spPr>
          <a:xfrm>
            <a:off x="315883" y="1543036"/>
            <a:ext cx="4364182" cy="3357769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r="8512"/>
          <a:stretch/>
        </p:blipFill>
        <p:spPr>
          <a:xfrm>
            <a:off x="3782290" y="3220621"/>
            <a:ext cx="4470171" cy="3355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r="5142"/>
          <a:stretch/>
        </p:blipFill>
        <p:spPr>
          <a:xfrm>
            <a:off x="7206427" y="1252090"/>
            <a:ext cx="4669690" cy="33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8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3243349" cy="4351338"/>
          </a:xfrm>
        </p:spPr>
        <p:txBody>
          <a:bodyPr/>
          <a:lstStyle/>
          <a:p>
            <a:r>
              <a:rPr lang="ko-KR" altLang="en-US" dirty="0" smtClean="0"/>
              <a:t>전체 영역 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영역 구분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69" y="651418"/>
            <a:ext cx="2437676" cy="58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사이드바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2" y="1525551"/>
            <a:ext cx="3419952" cy="50870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68" y="1962659"/>
            <a:ext cx="4010585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3" y="1342466"/>
            <a:ext cx="2921208" cy="5419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41" y="1342466"/>
            <a:ext cx="3791479" cy="46393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40" y="1342466"/>
            <a:ext cx="5538981" cy="41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상단영역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" y="3935267"/>
            <a:ext cx="10058400" cy="2333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240" y="1327133"/>
            <a:ext cx="3982006" cy="45154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" y="1441449"/>
            <a:ext cx="347711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9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en-US" altLang="ko-KR" dirty="0" smtClean="0"/>
              <a:t>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87" y="1472774"/>
            <a:ext cx="4105848" cy="21434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56" y="1137822"/>
            <a:ext cx="6436957" cy="3620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25" y="1690688"/>
            <a:ext cx="2960219" cy="52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3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97" y="1562510"/>
            <a:ext cx="3172268" cy="43821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213"/>
            <a:ext cx="2994331" cy="61057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3" y="1690688"/>
            <a:ext cx="6436957" cy="42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0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12" y="1794696"/>
            <a:ext cx="6436957" cy="3620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4" y="1421578"/>
            <a:ext cx="5744377" cy="30007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131" y="1027906"/>
            <a:ext cx="320084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6" y="1501224"/>
            <a:ext cx="6868484" cy="3772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82" y="1627532"/>
            <a:ext cx="3686689" cy="47822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62" y="454328"/>
            <a:ext cx="3248478" cy="44297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031"/>
            <a:ext cx="10058400" cy="37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9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-44285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55196"/>
            <a:ext cx="9144000" cy="36169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레이아웃 분석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구현 결과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141076" y="246993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21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6" y="1690688"/>
            <a:ext cx="8866993" cy="44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5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소요시간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006644" y="327676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1323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6</a:t>
            </a:r>
            <a:r>
              <a:rPr lang="ko-KR" altLang="en-US" sz="2000" dirty="0" smtClean="0"/>
              <a:t>시간 </a:t>
            </a:r>
            <a:endParaRPr lang="ko-KR" altLang="en-US" sz="2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06644" y="4335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스스로 직접 짜보는 것이 익숙하지 않아 초반에 많이 헤맸던 것 같습니다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sz="1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코드의 최적화를 잘 해보고 싶었는데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막상 직접 코드를 짜보고 설계해보니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>
                    <a:lumMod val="75000"/>
                  </a:schemeClr>
                </a:solidFill>
              </a:rPr>
              <a:t>선택자의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 중요성을 더욱 더 알게 되었고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알듯 말듯한 이론들이 머릿속을 돌아다녀 마음껏 적용해보지 못해 아쉬웠습니다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</a:rPr>
              <a:t>효율적으로 다시 설계하고 싶다는 생각이 많이 들어 아쉬운 부분이 많았습니다</a:t>
            </a: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920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분석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556416" y="1901428"/>
            <a:ext cx="437493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좌측 </a:t>
            </a:r>
            <a:r>
              <a:rPr lang="ko-KR" altLang="en-US" sz="1400" dirty="0" err="1" smtClean="0"/>
              <a:t>메뉴바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header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페이지 상단 영역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main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주요 컨텐츠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footer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기타 링크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카피라이트 </a:t>
            </a:r>
            <a:endParaRPr lang="en-US" altLang="ko-KR" sz="1400" dirty="0" smtClean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40" y="1"/>
            <a:ext cx="3780575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53400" y="38101"/>
            <a:ext cx="3352799" cy="29527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53400" y="447675"/>
            <a:ext cx="3352799" cy="50482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53400" y="5648325"/>
            <a:ext cx="3352799" cy="113347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77256" y="38101"/>
            <a:ext cx="551960" cy="338137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08402" y="3093244"/>
            <a:ext cx="444670" cy="3262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nav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193736" y="290513"/>
            <a:ext cx="740239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header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1320" y="5177433"/>
            <a:ext cx="740239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27774" y="6374606"/>
            <a:ext cx="925298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footer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9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, header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2314723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좌측 </a:t>
            </a:r>
            <a:r>
              <a:rPr lang="ko-KR" altLang="en-US" sz="1600" b="1" dirty="0" err="1" smtClean="0"/>
              <a:t>사이드바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본문 영역이 움직여도 </a:t>
            </a:r>
            <a:r>
              <a:rPr lang="ko-KR" altLang="en-US" sz="1600" dirty="0" err="1" smtClean="0"/>
              <a:t>사이드바</a:t>
            </a:r>
            <a:r>
              <a:rPr lang="ko-KR" altLang="en-US" sz="1600" dirty="0" smtClean="0"/>
              <a:t> 고정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메뉴에 </a:t>
            </a:r>
            <a:r>
              <a:rPr lang="en-US" altLang="ko-KR" sz="1600" dirty="0" smtClean="0"/>
              <a:t>hover</a:t>
            </a:r>
            <a:r>
              <a:rPr lang="ko-KR" altLang="en-US" sz="1600" dirty="0" smtClean="0"/>
              <a:t>시 </a:t>
            </a:r>
            <a:r>
              <a:rPr lang="ko-KR" altLang="en-US" sz="1600" dirty="0" err="1" smtClean="0"/>
              <a:t>서브메뉴</a:t>
            </a:r>
            <a:r>
              <a:rPr lang="ko-KR" altLang="en-US" sz="1600" dirty="0" smtClean="0"/>
              <a:t> 시각화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r>
              <a:rPr lang="ko-KR" altLang="en-US" sz="1600" b="1" dirty="0" err="1" smtClean="0"/>
              <a:t>상단영역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로고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우측상단 아이콘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184880" cy="4185548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73479" y="1690688"/>
            <a:ext cx="861237" cy="329598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81037" y="1566641"/>
            <a:ext cx="4569964" cy="50670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9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99464" y="2112704"/>
            <a:ext cx="5181600" cy="4351338"/>
          </a:xfrm>
        </p:spPr>
        <p:txBody>
          <a:bodyPr/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display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product</a:t>
            </a:r>
            <a:r>
              <a:rPr lang="ko-KR" altLang="en-US" dirty="0" smtClean="0"/>
              <a:t> </a:t>
            </a:r>
            <a:r>
              <a:rPr lang="en-US" altLang="ko-KR" dirty="0" smtClean="0"/>
              <a:t>grid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subscribe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9" y="819045"/>
            <a:ext cx="3517951" cy="5741243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757473" y="1113466"/>
            <a:ext cx="4123042" cy="15978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57473" y="3376120"/>
            <a:ext cx="4123042" cy="16341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57473" y="5464141"/>
            <a:ext cx="4123042" cy="84885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70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 &gt; display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23261" y="2208397"/>
            <a:ext cx="5181600" cy="4351338"/>
          </a:xfrm>
        </p:spPr>
        <p:txBody>
          <a:bodyPr/>
          <a:lstStyle/>
          <a:p>
            <a:r>
              <a:rPr lang="ko-KR" altLang="en-US" dirty="0" smtClean="0"/>
              <a:t>메인 커버 이미지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배경이미지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div class=“</a:t>
            </a:r>
            <a:r>
              <a:rPr lang="en-US" altLang="ko-KR" dirty="0" err="1" smtClean="0"/>
              <a:t>bg-img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타이틀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SHOP NOW hover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시각호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11" y="1825625"/>
            <a:ext cx="2714979" cy="4430804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230758" y="1985335"/>
            <a:ext cx="4123042" cy="15978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1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 – product grid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아이템 나열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컨텐츠를 가로로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개씩 나열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79" y="1619829"/>
            <a:ext cx="2564698" cy="4185548"/>
          </a:xfrm>
        </p:spPr>
      </p:pic>
    </p:spTree>
    <p:extLst>
      <p:ext uri="{BB962C8B-B14F-4D97-AF65-F5344CB8AC3E}">
        <p14:creationId xmlns:p14="http://schemas.microsoft.com/office/powerpoint/2010/main" val="2747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 – subscribe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입력요소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 배치 </a:t>
            </a:r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79" y="1619829"/>
            <a:ext cx="2564698" cy="4185548"/>
          </a:xfrm>
        </p:spPr>
      </p:pic>
    </p:spTree>
    <p:extLst>
      <p:ext uri="{BB962C8B-B14F-4D97-AF65-F5344CB8AC3E}">
        <p14:creationId xmlns:p14="http://schemas.microsoft.com/office/powerpoint/2010/main" val="310230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footer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section 1</a:t>
            </a:r>
          </a:p>
          <a:p>
            <a:pPr lvl="2"/>
            <a:r>
              <a:rPr lang="en-US" altLang="ko-KR" dirty="0" smtClean="0"/>
              <a:t>contact, about, store</a:t>
            </a:r>
            <a:endParaRPr lang="en-US" altLang="ko-KR" dirty="0"/>
          </a:p>
          <a:p>
            <a:pPr lvl="1"/>
            <a:r>
              <a:rPr lang="en-US" altLang="ko-KR" dirty="0" smtClean="0"/>
              <a:t>section2</a:t>
            </a:r>
          </a:p>
          <a:p>
            <a:pPr lvl="2"/>
            <a:r>
              <a:rPr lang="ko-KR" altLang="en-US" dirty="0" smtClean="0"/>
              <a:t>카피라이트</a:t>
            </a:r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579" y="3007240"/>
            <a:ext cx="2564698" cy="1410725"/>
          </a:xfrm>
        </p:spPr>
      </p:pic>
    </p:spTree>
    <p:extLst>
      <p:ext uri="{BB962C8B-B14F-4D97-AF65-F5344CB8AC3E}">
        <p14:creationId xmlns:p14="http://schemas.microsoft.com/office/powerpoint/2010/main" val="60770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307</Words>
  <Application>Microsoft Office PowerPoint</Application>
  <PresentationFormat>와이드스크린</PresentationFormat>
  <Paragraphs>110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화면 UI 구현하기</vt:lpstr>
      <vt:lpstr>목차</vt:lpstr>
      <vt:lpstr>레이아웃 분석</vt:lpstr>
      <vt:lpstr>레이아웃 분석 – nav, header</vt:lpstr>
      <vt:lpstr>레이아웃 분석 – main</vt:lpstr>
      <vt:lpstr>레이아웃 분석 – main &gt; display</vt:lpstr>
      <vt:lpstr>레이아웃 분석 – main – product grid</vt:lpstr>
      <vt:lpstr>레이아웃 분석 – main – subscribe</vt:lpstr>
      <vt:lpstr>레이아웃 분석 – footer</vt:lpstr>
      <vt:lpstr>DOM 구조 설정</vt:lpstr>
      <vt:lpstr>구현 결과</vt:lpstr>
      <vt:lpstr>구현 결과</vt:lpstr>
      <vt:lpstr>구현 결과 - 사이드바</vt:lpstr>
      <vt:lpstr>구현 결과</vt:lpstr>
      <vt:lpstr>구현 결과 - 상단영역</vt:lpstr>
      <vt:lpstr>구현 결과 – 메인 html</vt:lpstr>
      <vt:lpstr>구현 결과 – 메인 css</vt:lpstr>
      <vt:lpstr>구현 결과 – 메인 css</vt:lpstr>
      <vt:lpstr>구현 결과</vt:lpstr>
      <vt:lpstr>구현 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UI 구현하기</dc:title>
  <dc:creator>user</dc:creator>
  <cp:lastModifiedBy>user</cp:lastModifiedBy>
  <cp:revision>25</cp:revision>
  <dcterms:created xsi:type="dcterms:W3CDTF">2024-08-13T08:17:36Z</dcterms:created>
  <dcterms:modified xsi:type="dcterms:W3CDTF">2024-08-14T08:39:57Z</dcterms:modified>
</cp:coreProperties>
</file>